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66CC2-A5BC-40B2-97C0-01AA8A766C89}" v="3" dt="2025-09-16T09:12:30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combes,Patrick,CH-Lausanne" userId="50b185eb-875e-464a-a081-76408c99d1d1" providerId="ADAL" clId="{65766CC2-A5BC-40B2-97C0-01AA8A766C89}"/>
    <pc:docChg chg="custSel modSld">
      <pc:chgData name="Descombes,Patrick,CH-Lausanne" userId="50b185eb-875e-464a-a081-76408c99d1d1" providerId="ADAL" clId="{65766CC2-A5BC-40B2-97C0-01AA8A766C89}" dt="2025-09-16T09:12:30.734" v="95"/>
      <pc:docMkLst>
        <pc:docMk/>
      </pc:docMkLst>
      <pc:sldChg chg="addSp delSp modSp mod setBg">
        <pc:chgData name="Descombes,Patrick,CH-Lausanne" userId="50b185eb-875e-464a-a081-76408c99d1d1" providerId="ADAL" clId="{65766CC2-A5BC-40B2-97C0-01AA8A766C89}" dt="2025-09-16T07:00:04.221" v="53" actId="404"/>
        <pc:sldMkLst>
          <pc:docMk/>
          <pc:sldMk cId="2984295865" sldId="256"/>
        </pc:sldMkLst>
        <pc:spChg chg="del ord">
          <ac:chgData name="Descombes,Patrick,CH-Lausanne" userId="50b185eb-875e-464a-a081-76408c99d1d1" providerId="ADAL" clId="{65766CC2-A5BC-40B2-97C0-01AA8A766C89}" dt="2025-09-16T06:59:05.517" v="7" actId="478"/>
          <ac:spMkLst>
            <pc:docMk/>
            <pc:sldMk cId="2984295865" sldId="256"/>
            <ac:spMk id="2" creationId="{252E674F-BB5E-E40C-31DA-744A7578D184}"/>
          </ac:spMkLst>
        </pc:spChg>
        <pc:spChg chg="del">
          <ac:chgData name="Descombes,Patrick,CH-Lausanne" userId="50b185eb-875e-464a-a081-76408c99d1d1" providerId="ADAL" clId="{65766CC2-A5BC-40B2-97C0-01AA8A766C89}" dt="2025-09-16T06:59:02.092" v="6" actId="478"/>
          <ac:spMkLst>
            <pc:docMk/>
            <pc:sldMk cId="2984295865" sldId="256"/>
            <ac:spMk id="3" creationId="{27C4E6C1-4270-15DA-DFA1-E3A7A800C065}"/>
          </ac:spMkLst>
        </pc:spChg>
        <pc:spChg chg="add del mod">
          <ac:chgData name="Descombes,Patrick,CH-Lausanne" userId="50b185eb-875e-464a-a081-76408c99d1d1" providerId="ADAL" clId="{65766CC2-A5BC-40B2-97C0-01AA8A766C89}" dt="2025-09-16T06:59:08.699" v="8" actId="478"/>
          <ac:spMkLst>
            <pc:docMk/>
            <pc:sldMk cId="2984295865" sldId="256"/>
            <ac:spMk id="6" creationId="{22A880D6-FA46-2949-99AD-4AA6DE62388A}"/>
          </ac:spMkLst>
        </pc:spChg>
        <pc:spChg chg="add mod">
          <ac:chgData name="Descombes,Patrick,CH-Lausanne" userId="50b185eb-875e-464a-a081-76408c99d1d1" providerId="ADAL" clId="{65766CC2-A5BC-40B2-97C0-01AA8A766C89}" dt="2025-09-16T07:00:04.221" v="53" actId="404"/>
          <ac:spMkLst>
            <pc:docMk/>
            <pc:sldMk cId="2984295865" sldId="256"/>
            <ac:spMk id="7" creationId="{002586DB-CA05-B232-1E84-226A6A50894C}"/>
          </ac:spMkLst>
        </pc:spChg>
        <pc:spChg chg="add">
          <ac:chgData name="Descombes,Patrick,CH-Lausanne" userId="50b185eb-875e-464a-a081-76408c99d1d1" providerId="ADAL" clId="{65766CC2-A5BC-40B2-97C0-01AA8A766C89}" dt="2025-09-16T06:59:33.635" v="24" actId="26606"/>
          <ac:spMkLst>
            <pc:docMk/>
            <pc:sldMk cId="2984295865" sldId="256"/>
            <ac:spMk id="12" creationId="{0671A8AE-40A1-4631-A6B8-581AFF065482}"/>
          </ac:spMkLst>
        </pc:spChg>
        <pc:spChg chg="add">
          <ac:chgData name="Descombes,Patrick,CH-Lausanne" userId="50b185eb-875e-464a-a081-76408c99d1d1" providerId="ADAL" clId="{65766CC2-A5BC-40B2-97C0-01AA8A766C89}" dt="2025-09-16T06:59:33.635" v="24" actId="26606"/>
          <ac:spMkLst>
            <pc:docMk/>
            <pc:sldMk cId="2984295865" sldId="256"/>
            <ac:spMk id="14" creationId="{AB58EF07-17C2-48CF-ABB0-EEF1F17CB8F0}"/>
          </ac:spMkLst>
        </pc:spChg>
        <pc:spChg chg="add">
          <ac:chgData name="Descombes,Patrick,CH-Lausanne" userId="50b185eb-875e-464a-a081-76408c99d1d1" providerId="ADAL" clId="{65766CC2-A5BC-40B2-97C0-01AA8A766C89}" dt="2025-09-16T06:59:33.635" v="24" actId="26606"/>
          <ac:spMkLst>
            <pc:docMk/>
            <pc:sldMk cId="2984295865" sldId="256"/>
            <ac:spMk id="16" creationId="{AF2F604E-43BE-4DC3-B983-E071523364F8}"/>
          </ac:spMkLst>
        </pc:spChg>
        <pc:spChg chg="add">
          <ac:chgData name="Descombes,Patrick,CH-Lausanne" userId="50b185eb-875e-464a-a081-76408c99d1d1" providerId="ADAL" clId="{65766CC2-A5BC-40B2-97C0-01AA8A766C89}" dt="2025-09-16T06:59:33.635" v="24" actId="26606"/>
          <ac:spMkLst>
            <pc:docMk/>
            <pc:sldMk cId="2984295865" sldId="256"/>
            <ac:spMk id="18" creationId="{08C9B587-E65E-4B52-B37C-ABEBB6E87928}"/>
          </ac:spMkLst>
        </pc:spChg>
        <pc:picChg chg="add mod">
          <ac:chgData name="Descombes,Patrick,CH-Lausanne" userId="50b185eb-875e-464a-a081-76408c99d1d1" providerId="ADAL" clId="{65766CC2-A5BC-40B2-97C0-01AA8A766C89}" dt="2025-09-16T06:59:33.635" v="24" actId="26606"/>
          <ac:picMkLst>
            <pc:docMk/>
            <pc:sldMk cId="2984295865" sldId="256"/>
            <ac:picMk id="4" creationId="{C1B891DF-7B2D-0190-ECC4-58C1CF5E6465}"/>
          </ac:picMkLst>
        </pc:picChg>
      </pc:sldChg>
      <pc:sldChg chg="modSp mod">
        <pc:chgData name="Descombes,Patrick,CH-Lausanne" userId="50b185eb-875e-464a-a081-76408c99d1d1" providerId="ADAL" clId="{65766CC2-A5BC-40B2-97C0-01AA8A766C89}" dt="2025-09-16T09:12:30.734" v="95"/>
        <pc:sldMkLst>
          <pc:docMk/>
          <pc:sldMk cId="128803082" sldId="257"/>
        </pc:sldMkLst>
        <pc:spChg chg="mod">
          <ac:chgData name="Descombes,Patrick,CH-Lausanne" userId="50b185eb-875e-464a-a081-76408c99d1d1" providerId="ADAL" clId="{65766CC2-A5BC-40B2-97C0-01AA8A766C89}" dt="2025-09-16T09:12:30.734" v="95"/>
          <ac:spMkLst>
            <pc:docMk/>
            <pc:sldMk cId="128803082" sldId="257"/>
            <ac:spMk id="2" creationId="{3A0183C3-D959-7138-314B-BF5A738A9759}"/>
          </ac:spMkLst>
        </pc:spChg>
        <pc:spChg chg="mod">
          <ac:chgData name="Descombes,Patrick,CH-Lausanne" userId="50b185eb-875e-464a-a081-76408c99d1d1" providerId="ADAL" clId="{65766CC2-A5BC-40B2-97C0-01AA8A766C89}" dt="2025-09-16T09:12:27.212" v="94" actId="27636"/>
          <ac:spMkLst>
            <pc:docMk/>
            <pc:sldMk cId="128803082" sldId="257"/>
            <ac:spMk id="3" creationId="{07B48F65-4A91-309D-98A2-8DB1DF20B7D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BB78-53C4-F910-5D11-74ACC570E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D3AC2-C6B2-2E4A-B2AC-55CF2AA72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09DCE-5E9C-BCE0-DF86-2001DFF2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F5C-97D8-44F9-9611-F03B3BE50D8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A643C-948E-BA34-1BD2-37D9D399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C3B8C-A145-8247-C0B5-A78F79AF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A41C-183C-4484-8F4F-D3CF0B55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27A7-EEC8-6246-6C99-3129D14B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BC764-F1D0-137B-D877-2E664014D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3584-23AF-6E51-ED37-F127F2C3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F5C-97D8-44F9-9611-F03B3BE50D8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546D-DAB0-ADB0-0FAA-DEB20E08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2391C-7031-9A0E-5ACB-BA55F25B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A41C-183C-4484-8F4F-D3CF0B55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8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692E4-38FA-FC0B-27E5-CCF97039D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D7732-1105-C766-C3D9-18335FBEF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7184C-0417-4A6C-40AC-FB947287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F5C-97D8-44F9-9611-F03B3BE50D8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EB93A-B64A-FFCC-7FFC-712B7089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6235-05BC-6FA4-782C-54A4E824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A41C-183C-4484-8F4F-D3CF0B55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4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F16C-273D-EDE8-1697-1A1D8BB2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D610F-4342-AA68-3A60-3EA68D915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6128E-2AC4-A68B-07A9-E3D901C8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F5C-97D8-44F9-9611-F03B3BE50D8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51550-432B-AB8E-519B-838A1868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E999E-6433-A7A0-2500-C1E0C167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A41C-183C-4484-8F4F-D3CF0B55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5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F860-4899-B629-A488-E4DA358D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D9386-3C98-35E3-C35E-DF5C3964F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C65FA-80BC-0A54-1C3A-7F216FC0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F5C-97D8-44F9-9611-F03B3BE50D8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D5C81-0DB2-7C42-EE47-0520FB93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5A9C7-ACD4-098E-D4DD-9DEB99D5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A41C-183C-4484-8F4F-D3CF0B55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2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7882-0940-41E2-E8B5-B9060B7C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D295D-48F5-10F2-DA0C-FC6B3DA14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5E384-4919-CBA0-6556-2B82F715D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D3AC5-473F-8E67-1C91-DFD1EB50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F5C-97D8-44F9-9611-F03B3BE50D8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BDA3D-4799-BD05-5206-B5CDF4A7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0CC99-6705-0D28-F537-68D7E8E6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A41C-183C-4484-8F4F-D3CF0B55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7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56F86-9D7A-CB35-6ABB-F0C42875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3385B-B091-2D2F-918E-5B1CECDC4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CC28C-3997-DDE0-F4A9-1562B62B1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9E251-E7C8-73D2-DFA2-04B4413F2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2B2FD-2219-84A2-EACD-2EC8E8656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BBFD1-D816-0274-EC94-E04B030A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F5C-97D8-44F9-9611-F03B3BE50D8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D82A2-2420-E11E-E59E-B1033AAB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02FF6-A2CA-B36F-7E26-F1A85D2F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A41C-183C-4484-8F4F-D3CF0B55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2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556A-3963-3655-8FD8-D14E2F53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0794EE-6DE6-10D0-8C17-92999B98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F5C-97D8-44F9-9611-F03B3BE50D8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B5FF9-EBF8-1388-A590-1C53353D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0135F-5628-416D-928B-990C2DFD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A41C-183C-4484-8F4F-D3CF0B55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9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9D1EA-66AD-0366-186E-8BCEC717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F5C-97D8-44F9-9611-F03B3BE50D8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57BDD-1A48-2C27-BEAD-80C8DB90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21604-CCF2-F547-1129-0AA72C2A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A41C-183C-4484-8F4F-D3CF0B55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FEAD-9687-DC35-191F-D2A2F120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6ABAF-6999-2BD7-D44B-143C8F92D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2F674-14AD-A5C9-A531-BF98B7B55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12E37-8D0D-2848-9E13-B5699D6F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F5C-97D8-44F9-9611-F03B3BE50D8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7E4E1-7A77-47BF-30F5-27299CD8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38505-3157-A96A-6B5A-E6B39746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A41C-183C-4484-8F4F-D3CF0B55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1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AFD0-2E17-C912-8B91-43B4268F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DA469-8BE0-CEBD-C224-5FC036DDB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493D2-5F9D-FC64-0757-A9A9C74A6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23106-B87F-5052-47CE-5DE8D231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F5C-97D8-44F9-9611-F03B3BE50D8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F4B45-266E-3BD1-65AD-139A5141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9CCB0-FC55-9542-F0FC-C001A6A3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A41C-183C-4484-8F4F-D3CF0B55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1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A06AD-EA39-4D53-2BBC-0F80B986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CC194-40C8-1FAD-5095-1484524A7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80225-F5C8-FCE7-F856-241E08FD0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34F5C-97D8-44F9-9611-F03B3BE50D8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6FBE4-2DDE-877A-A6E5-2C3025FE8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BEFC1-48B6-8B87-D971-112F21F83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F3A41C-183C-4484-8F4F-D3CF0B55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fl.ch/campus/library/artificial-intelligence-and-scientific-information/" TargetMode="External"/><Relationship Id="rId2" Type="http://schemas.openxmlformats.org/officeDocument/2006/relationships/hyperlink" Target="https://www.epfl.ch/education/teaching/index-html/ai-teaching/ai-in-student-learnin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891DF-7B2D-0190-ECC4-58C1CF5E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64" r="9089" b="2231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586DB-CA05-B232-1E84-226A6A50894C}"/>
              </a:ext>
            </a:extLst>
          </p:cNvPr>
          <p:cNvSpPr txBox="1"/>
          <p:nvPr/>
        </p:nvSpPr>
        <p:spPr>
          <a:xfrm>
            <a:off x="477980" y="1122363"/>
            <a:ext cx="500159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Basic recommendations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9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83C3-D959-7138-314B-BF5A738A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48F65-4A91-309D-98A2-8DB1DF20B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LLMs* are tools, </a:t>
            </a:r>
            <a:r>
              <a:rPr lang="en-US" dirty="0">
                <a:solidFill>
                  <a:srgbClr val="FF0000"/>
                </a:solidFill>
              </a:rPr>
              <a:t>not reliable sources of information</a:t>
            </a:r>
            <a:r>
              <a:rPr lang="en-US" dirty="0"/>
              <a:t>: they use statistical patterns, and do not have a real understanding of the subject.</a:t>
            </a:r>
          </a:p>
          <a:p>
            <a:r>
              <a:rPr lang="en-US" dirty="0"/>
              <a:t>LLMs can “</a:t>
            </a:r>
            <a:r>
              <a:rPr lang="en-US" dirty="0">
                <a:solidFill>
                  <a:srgbClr val="FF0000"/>
                </a:solidFill>
              </a:rPr>
              <a:t>hallucinate</a:t>
            </a:r>
            <a:r>
              <a:rPr lang="en-US" dirty="0"/>
              <a:t>”, that is, generate plausible-sounding nonsense, just to be able to reply to our prompts.</a:t>
            </a:r>
          </a:p>
          <a:p>
            <a:r>
              <a:rPr lang="en-US" dirty="0"/>
              <a:t>The quality of the prompt we give it can make the difference between useful and useless responses.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LLMs: Large Language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D5B3-CFBC-D5E1-27F8-1915E64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EPFL </a:t>
            </a:r>
            <a:r>
              <a:rPr lang="fr-CH" dirty="0" err="1"/>
              <a:t>website</a:t>
            </a:r>
            <a:r>
              <a:rPr lang="fr-CH" dirty="0"/>
              <a:t> 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C0231-7ED8-60B9-ECBA-E9B0D7B91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u="sng" dirty="0">
                <a:hlinkClick r:id="rId2"/>
              </a:rPr>
              <a:t>https://www.epfl.ch/education/teaching/index-html/ai-teaching/ai-in-student-learning/</a:t>
            </a:r>
            <a:endParaRPr lang="en-US" dirty="0"/>
          </a:p>
          <a:p>
            <a:pPr lvl="0"/>
            <a:r>
              <a:rPr lang="fr-CH" u="sng" dirty="0">
                <a:hlinkClick r:id="rId3"/>
              </a:rPr>
              <a:t>https://www.epfl.ch/campus/library/artificial-intelligence-and-scientific-information/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8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ada0a2f-b917-4d51-b0d0-d418a10c8b23}" enabled="1" method="Standard" siteId="{12a3af23-a769-4654-847f-958f3d479f4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113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PowerPoint Presentation</vt:lpstr>
      <vt:lpstr>Main principles</vt:lpstr>
      <vt:lpstr>EPFL website links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Descombes,Patrick,CH-Lausanne</dc:creator>
  <cp:lastModifiedBy>Descombes,Patrick,CH-Lausanne</cp:lastModifiedBy>
  <cp:revision>1</cp:revision>
  <dcterms:created xsi:type="dcterms:W3CDTF">2025-09-16T06:56:42Z</dcterms:created>
  <dcterms:modified xsi:type="dcterms:W3CDTF">2025-09-16T09:12:33Z</dcterms:modified>
</cp:coreProperties>
</file>